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3188" autoAdjust="0"/>
  </p:normalViewPr>
  <p:slideViewPr>
    <p:cSldViewPr>
      <p:cViewPr varScale="1">
        <p:scale>
          <a:sx n="79" d="100"/>
          <a:sy n="79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9D642-32E7-4900-9B59-D281E970FD29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B8E9B-8197-4413-A26B-2E12ABC0B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B8E9B-8197-4413-A26B-2E12ABC0BA7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CBD9-4527-444B-ACD9-669C5A091622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C26A-8BBD-44E6-B9AD-27F1D640E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CBD9-4527-444B-ACD9-669C5A091622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C26A-8BBD-44E6-B9AD-27F1D640E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CBD9-4527-444B-ACD9-669C5A091622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C26A-8BBD-44E6-B9AD-27F1D640E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CBD9-4527-444B-ACD9-669C5A091622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C26A-8BBD-44E6-B9AD-27F1D640E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CBD9-4527-444B-ACD9-669C5A091622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3DEC26A-8BBD-44E6-B9AD-27F1D640E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CBD9-4527-444B-ACD9-669C5A091622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C26A-8BBD-44E6-B9AD-27F1D640E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CBD9-4527-444B-ACD9-669C5A091622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C26A-8BBD-44E6-B9AD-27F1D640E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CBD9-4527-444B-ACD9-669C5A091622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C26A-8BBD-44E6-B9AD-27F1D640E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CBD9-4527-444B-ACD9-669C5A091622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C26A-8BBD-44E6-B9AD-27F1D640E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CBD9-4527-444B-ACD9-669C5A091622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C26A-8BBD-44E6-B9AD-27F1D640E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CBD9-4527-444B-ACD9-669C5A091622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C26A-8BBD-44E6-B9AD-27F1D640E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3FCBD9-4527-444B-ACD9-669C5A091622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DEC26A-8BBD-44E6-B9AD-27F1D640E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3314723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600" b="0" dirty="0" smtClean="0">
                <a:solidFill>
                  <a:srgbClr val="FF0000"/>
                </a:solidFill>
                <a:latin typeface="+mn-lt"/>
              </a:rPr>
              <a:t>Проектная деятельность на тему: « Кто спортом занимается, тот силы набирается.»</a:t>
            </a:r>
            <a:endParaRPr lang="ru-RU" sz="36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3886200"/>
            <a:ext cx="3357586" cy="190025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Подготовила: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Воспитатель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МКОУ « Синегубовская ООШ»    ( дошкольная группа)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Дежичева О.В.</a:t>
            </a:r>
          </a:p>
        </p:txBody>
      </p:sp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714752"/>
            <a:ext cx="3571900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72560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Спорт- это здоровый образ жизни.        ( выполнение коллажа из картинок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F:\DCIM\109_PANA\P10900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371477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DCIM\109_PANA\P10900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428868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Ожидаемые результаты.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обогащение двигательного опыта детей и формирование потребности в активном образе жизни.</a:t>
            </a:r>
          </a:p>
          <a:p>
            <a:pPr lvl="0"/>
            <a:r>
              <a:rPr lang="ru-RU" dirty="0" smtClean="0"/>
              <a:t>развитие устойчивого интереса к подвижным играм.</a:t>
            </a:r>
          </a:p>
          <a:p>
            <a:pPr lvl="0"/>
            <a:r>
              <a:rPr lang="ru-RU" dirty="0" smtClean="0"/>
              <a:t>раскрытие индивидуальных особенностей и возможностей каждого ребенка.</a:t>
            </a:r>
          </a:p>
          <a:p>
            <a:pPr lvl="0"/>
            <a:r>
              <a:rPr lang="ru-RU" dirty="0" smtClean="0"/>
              <a:t>Знакомство с видами спорта и влияния его на здоровье.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/>
              <a:t>Для детей:</a:t>
            </a:r>
            <a:endParaRPr lang="ru-RU" dirty="0" smtClean="0"/>
          </a:p>
          <a:p>
            <a:pPr lvl="0"/>
            <a:r>
              <a:rPr lang="ru-RU" dirty="0" smtClean="0"/>
              <a:t>созданы необходимые условия для защиты, сохранения и укрепления здоровья каждого ребенка, для развития представлений о своем здоровье и о средствах его укрепления.</a:t>
            </a:r>
          </a:p>
          <a:p>
            <a:pPr lvl="0"/>
            <a:r>
              <a:rPr lang="ru-RU" dirty="0" smtClean="0"/>
              <a:t>обогатился двигательный опыт детей и сформирована потребность в активном образе жизни.</a:t>
            </a:r>
          </a:p>
          <a:p>
            <a:pPr lvl="0"/>
            <a:r>
              <a:rPr lang="ru-RU" dirty="0" smtClean="0"/>
              <a:t>появился интерес к подвижным играм.</a:t>
            </a:r>
          </a:p>
          <a:p>
            <a:pPr lvl="0"/>
            <a:r>
              <a:rPr lang="ru-RU" dirty="0" smtClean="0"/>
              <a:t>Получение знаний о видах спорта.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285728"/>
            <a:ext cx="850112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Используемая литература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1.Кузнецов В.С. Физические упражнения и подвижные игры. Метод. пособие / Кузнецов В.С.,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Колодницкий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Г.А. – М.: НЦ ЭНАС, 2006. –  151с.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2. Емельянова М.Н. Подвижные игры как средство формирования самооценки / Емельянова М.Н. // Ребенок в детском саду. – 2007. 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egoe UI Symbol" pitchFamily="34" charset="0"/>
                <a:cs typeface="Times New Roman" pitchFamily="18" charset="0"/>
              </a:rPr>
              <a:t>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4. – С.29-33.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3.  Агапова И.А. Подвижные игры для дошкольников/ Агапова И.А., Давыдова М.А. – М.: АРКТИ, 2008. – 124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4.  Вавилова Е. Н. Развитие основных движений у детей 3 – 7 лет. Система работы Вавилова/ Е. Н. - М.: Скрипторий, 2008. - 160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5.  Вареник Е.Н. Физкультурно-оздоровительные занятия с детьми 5-7 лет/ Вареник Е.Н. – М.: ТЦ Сфера, 2009. – 128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6.  Доронина М.А. Роль подвижных игр в развитии детей дошкольного возраста / Доронина М.А. // Дошкольная педагогика. – 2007. 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egoe UI Symbol" pitchFamily="34" charset="0"/>
                <a:cs typeface="Times New Roman" pitchFamily="18" charset="0"/>
              </a:rPr>
              <a:t>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4. – С.10-14.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7.  Емельянова М.Н. Подвижные игры как средство формирования самооценки / Емельянова М.Н. // Ребенок в детском саду. – 2007. 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egoe UI Symbol" pitchFamily="34" charset="0"/>
                <a:cs typeface="Times New Roman" pitchFamily="18" charset="0"/>
              </a:rPr>
              <a:t>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4. – С.29-33.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8.  Золотая коллекция игр для детей. Развивающие, дидактические, сюжетно-ролевые, подвижные /Сост.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Мудрова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А.Ю.- М.: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Центрполиграф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2011.- 220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9.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Рунова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М.А. Двигательная активность ребенка в детском саду /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Рунова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М.А. – М.: Мозаика-синтез, 2009. – 212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10.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Степаненкова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Э.Я. Методика проведения подвижных игр: пособие для педагогов дошкольных учреждений - Мозаика-Синтез, 2009. – 64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11.М.М.Безруких,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Т.А.ФилиповаРазговор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о правильном питании,– 2000г.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cs typeface="Times New Roman" pitchFamily="18" charset="0"/>
              </a:rPr>
              <a:t>12. М. Н. Зотова  « </a:t>
            </a:r>
            <a:r>
              <a:rPr lang="ru-RU" sz="1600" dirty="0" err="1" smtClean="0">
                <a:cs typeface="Times New Roman" pitchFamily="18" charset="0"/>
              </a:rPr>
              <a:t>Знакомсво</a:t>
            </a:r>
            <a:r>
              <a:rPr lang="ru-RU" sz="1600" dirty="0" smtClean="0">
                <a:cs typeface="Times New Roman" pitchFamily="18" charset="0"/>
              </a:rPr>
              <a:t>   со  спортом и их видами для детей 3-7 лет»-2010г.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500042"/>
            <a:ext cx="78581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Гимнастика, физические упражнения, ходьба должны прочно войти в повседневный быт каждого, кто хочет сохранить работоспособность, здоровье, полноценную и радостную жизнь. </a:t>
            </a:r>
            <a:r>
              <a:rPr lang="ru-RU" sz="2800" dirty="0" smtClean="0">
                <a:solidFill>
                  <a:srgbClr val="FF0000"/>
                </a:solidFill>
              </a:rPr>
              <a:t>                        Гиппократ </a:t>
            </a:r>
            <a:r>
              <a:rPr lang="ru-RU" sz="2800" dirty="0">
                <a:solidFill>
                  <a:srgbClr val="FF0000"/>
                </a:solidFill>
              </a:rPr>
              <a:t> </a:t>
            </a:r>
          </a:p>
        </p:txBody>
      </p:sp>
      <p:pic>
        <p:nvPicPr>
          <p:cNvPr id="4" name="Рисунок 3" descr="http://mobius.kz/wp-content/uploads/2016/04/1449129069_791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357562"/>
            <a:ext cx="5857916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57166"/>
            <a:ext cx="8358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Если ты занимаешься спортом, значит тебе это надо, значит ты человек который может добиться результата не только в спорте, но и в жизни - так держать будь сильным и самоуверенным в себе!!!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Картинки по запросу красивые надписи спасибо за вним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14554"/>
            <a:ext cx="5786478" cy="2643205"/>
          </a:xfrm>
          <a:prstGeom prst="rect">
            <a:avLst/>
          </a:prstGeom>
          <a:noFill/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000504"/>
            <a:ext cx="5808649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rgbClr val="FF0000"/>
                </a:solidFill>
              </a:rPr>
              <a:t>Актуальность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     Актуальность  обусловлена необходимостью создания  интегрированного  образовательного  пространства  через  обеспечение  единства  непосредственно- образовательной деятельности и  оздоровительной   работы  в течение режимных моментов. При этом  создаются условия для того, чтобы в ходе </a:t>
            </a:r>
            <a:r>
              <a:rPr lang="ru-RU" dirty="0" err="1" smtClean="0"/>
              <a:t>физкультурно</a:t>
            </a:r>
            <a:r>
              <a:rPr lang="ru-RU" dirty="0" smtClean="0"/>
              <a:t> – </a:t>
            </a:r>
            <a:r>
              <a:rPr lang="ru-RU" dirty="0" err="1" smtClean="0"/>
              <a:t>оздорвительной</a:t>
            </a:r>
            <a:r>
              <a:rPr lang="ru-RU" dirty="0" smtClean="0"/>
              <a:t> работы  шло обучение навыкам, которые пригодятся в жизни. В концепции дошкольного образования предусмотрено не только сохранение, но и активное формирование здорового образа жизни и здоровья воспитанников.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сформировать у детей стойкую мотивацию на здоровый образ жизни и полноценное развитие.</a:t>
            </a:r>
          </a:p>
          <a:p>
            <a:r>
              <a:rPr lang="ru-RU" dirty="0" smtClean="0"/>
              <a:t>Задача: выработка у детей </a:t>
            </a:r>
            <a:r>
              <a:rPr lang="ru-RU" dirty="0" err="1" smtClean="0"/>
              <a:t>досознания</a:t>
            </a:r>
            <a:r>
              <a:rPr lang="ru-RU" dirty="0" smtClean="0"/>
              <a:t> значимости здорового образа жизни и умение выбирать соответствующие средства для его достижения. Закрепить знания детей о спорте и его влиянии на здоровье.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err="1" smtClean="0">
                <a:solidFill>
                  <a:srgbClr val="7030A0"/>
                </a:solidFill>
              </a:rPr>
              <a:t>Физкультурно</a:t>
            </a:r>
            <a:r>
              <a:rPr lang="ru-RU" sz="4400" dirty="0" smtClean="0">
                <a:solidFill>
                  <a:srgbClr val="7030A0"/>
                </a:solidFill>
              </a:rPr>
              <a:t>- оздоровительная работа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4338" name="Picture 2" descr="Картинки по запросу детские картинки спортсме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01816" y="-4357742"/>
            <a:ext cx="14306550" cy="3651216"/>
          </a:xfrm>
          <a:prstGeom prst="rect">
            <a:avLst/>
          </a:prstGeom>
          <a:noFill/>
        </p:spPr>
      </p:pic>
      <p:pic>
        <p:nvPicPr>
          <p:cNvPr id="5" name="Рисунок 4" descr="Картинки по запросу детские картинки спортсмен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857761"/>
            <a:ext cx="321471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44" y="428604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Чтоб здоровым быть сполна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  Физкультура всем нужна.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   Для начала по порядку -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   Утром сделаем зарядку! </a:t>
            </a:r>
          </a:p>
        </p:txBody>
      </p:sp>
      <p:pic>
        <p:nvPicPr>
          <p:cNvPr id="4" name="Рисунок 3" descr="C:\Users\--\Desktop\ФОТКИ\P10809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412" y="3352767"/>
            <a:ext cx="3531646" cy="279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DCIM\109_PANA\P10900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069" y="390313"/>
            <a:ext cx="3078705" cy="228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DCIM\109_PANA\P10900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143248"/>
            <a:ext cx="387668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1357298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Цель физической культуры — 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       Быть здоровым и с фигурой, 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                  Радующей душу, взгляд, 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                             Быть красивым каждый рад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F:\DCIM\109_PANA\P1090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547" y="3398979"/>
            <a:ext cx="37862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DCIM\109_PANA\P10900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10" y="3382667"/>
            <a:ext cx="3852880" cy="281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fisio.ru/tests/images/untitled%20folder1/%D0%B4%D0%B5%D0%B2%D1%83%D1%88%D0%BA%D0%B0%20%D0%B2%20%D0%BC%D0%BE%D0%B4%D0%BD%D0%BE%D0%B9%20%D0%BE%D0%B4%D0%B5%D0%B6%D0%B4%D0%B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1281143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olsad31.edusite.ru/wp-content/uploads/2016/02/s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357166"/>
            <a:ext cx="14668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51837"/>
            <a:ext cx="2571752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" i="1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42852"/>
            <a:ext cx="3500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Спорт, ребята, очень нужен,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Мы со спортом очень дружим.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Спорт – помощник!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Спорт – здоровье!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Спорт – игра!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Физкульт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– УРА!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C:\Users\--\Desktop\ФОТКИ\P10809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85728"/>
            <a:ext cx="4143404" cy="271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--\Desktop\ФОТКИ\P10809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7364"/>
            <a:ext cx="330517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--\Desktop\ФОТКИ\P10809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00438"/>
            <a:ext cx="4071966" cy="278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--\Desktop\ФОТКИ\P108097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357694"/>
            <a:ext cx="385765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Гимнастика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4400" dirty="0" smtClean="0">
                <a:solidFill>
                  <a:srgbClr val="7030A0"/>
                </a:solidFill>
              </a:rPr>
              <a:t>после</a:t>
            </a:r>
            <a:r>
              <a:rPr lang="ru-RU" sz="4400" dirty="0" smtClean="0">
                <a:solidFill>
                  <a:prstClr val="black"/>
                </a:solidFill>
              </a:rPr>
              <a:t> </a:t>
            </a:r>
            <a:r>
              <a:rPr lang="ru-RU" sz="4400" dirty="0" smtClean="0">
                <a:solidFill>
                  <a:srgbClr val="7030A0"/>
                </a:solidFill>
              </a:rPr>
              <a:t>сна.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F:\DCIM\108_PANA\P108099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421484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DCIM\108_PANA\P10809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571876"/>
            <a:ext cx="42862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628" y="1785926"/>
            <a:ext cx="4143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Мы, все </a:t>
            </a:r>
            <a:r>
              <a:rPr lang="ru-RU" sz="2000" b="1" dirty="0" err="1" smtClean="0">
                <a:solidFill>
                  <a:srgbClr val="002060"/>
                </a:solidFill>
              </a:rPr>
              <a:t>дружненько</a:t>
            </a:r>
            <a:r>
              <a:rPr lang="ru-RU" sz="2000" b="1" dirty="0" smtClean="0">
                <a:solidFill>
                  <a:srgbClr val="002060"/>
                </a:solidFill>
              </a:rPr>
              <a:t> проснулись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Улыбнулись, потянулись.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DCIM\108_PANA\P10809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00165" y="214290"/>
            <a:ext cx="5929355" cy="678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Частички здорового образа жизни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Полезная еда.</a:t>
            </a:r>
            <a:r>
              <a:rPr lang="ru-RU" sz="18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                             </a:t>
            </a:r>
            <a:r>
              <a:rPr lang="ru-RU" dirty="0" smtClean="0"/>
              <a:t>Чистота- залог здоровья.</a:t>
            </a:r>
          </a:p>
          <a:p>
            <a:r>
              <a:rPr lang="ru-RU" dirty="0" smtClean="0"/>
              <a:t>                                     </a:t>
            </a:r>
            <a:endParaRPr lang="ru-RU" dirty="0"/>
          </a:p>
        </p:txBody>
      </p:sp>
      <p:pic>
        <p:nvPicPr>
          <p:cNvPr id="4" name="Рисунок 3" descr="F:\DCIM\109_PANA\P1090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214554"/>
            <a:ext cx="4143404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235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F:\DCIM\109_PANA\P1090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43438" y="2071678"/>
            <a:ext cx="414340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279</TotalTime>
  <Words>679</Words>
  <Application>Microsoft Office PowerPoint</Application>
  <PresentationFormat>Экран (4:3)</PresentationFormat>
  <Paragraphs>49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 Проектная деятельность на тему: « Кто спортом занимается, тот силы набирается.»</vt:lpstr>
      <vt:lpstr>Актуальность </vt:lpstr>
      <vt:lpstr>Физкультурно- оздоровительная работа</vt:lpstr>
      <vt:lpstr>Слайд 4</vt:lpstr>
      <vt:lpstr>Слайд 5</vt:lpstr>
      <vt:lpstr>Слайд 6</vt:lpstr>
      <vt:lpstr>Гимнастика после сна.</vt:lpstr>
      <vt:lpstr>Слайд 8</vt:lpstr>
      <vt:lpstr>Частички здорового образа жизни. </vt:lpstr>
      <vt:lpstr>Спорт- это здоровый образ жизни.        ( выполнение коллажа из картинок)</vt:lpstr>
      <vt:lpstr>Ожидаемые результаты.</vt:lpstr>
      <vt:lpstr>Вывод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на тему: « Кто спортом занимается, тот силы набирается.»</dc:title>
  <dc:creator>--</dc:creator>
  <cp:lastModifiedBy>user</cp:lastModifiedBy>
  <cp:revision>30</cp:revision>
  <dcterms:created xsi:type="dcterms:W3CDTF">2017-10-09T08:23:14Z</dcterms:created>
  <dcterms:modified xsi:type="dcterms:W3CDTF">2019-03-03T07:37:17Z</dcterms:modified>
</cp:coreProperties>
</file>